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5800420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северо-восточный 9-14 м/с. Температура воздуха ночью 8-10, днем 16-18 тепла.                                        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северо-восточный, 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04518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22507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4172</cp:revision>
  <cp:lastPrinted>2021-07-01T03:56:27Z</cp:lastPrinted>
  <dcterms:created xsi:type="dcterms:W3CDTF">2018-03-27T06:03:00Z</dcterms:created>
  <dcterms:modified xsi:type="dcterms:W3CDTF">2024-10-01T08:39:26Z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