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154165"/>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қазанға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smtClean="0">
                <a:solidFill>
                  <a:schemeClr val="tx1"/>
                </a:solidFill>
                <a:latin typeface="Times New Roman" pitchFamily="18" charset="0"/>
                <a:cs typeface="Times New Roman" pitchFamily="18" charset="0"/>
                <a:sym typeface="+mn-ea"/>
              </a:rPr>
              <a:t>жиналуына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5034927"/>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 name="Таблица 1"/>
          <p:cNvGraphicFramePr>
            <a:graphicFrameLocks noGrp="1"/>
          </p:cNvGraphicFramePr>
          <p:nvPr/>
        </p:nvGraphicFramePr>
        <p:xfrm>
          <a:off x="4343400" y="3333750"/>
          <a:ext cx="1219200" cy="190500"/>
        </p:xfrm>
        <a:graphic>
          <a:graphicData uri="http://schemas.openxmlformats.org/drawingml/2006/table">
            <a:tbl>
              <a:tblPr>
                <a:tableStyleId>{5C22544A-7EE6-4342-B048-85BDC9FD1C3A}</a:tableStyleId>
              </a:tblPr>
              <a:tblGrid>
                <a:gridCol w="609600"/>
                <a:gridCol w="609600"/>
              </a:tblGrid>
              <a:tr h="190500">
                <a:tc>
                  <a:txBody>
                    <a:bodyPr/>
                    <a:lstStyle/>
                    <a:p>
                      <a:pPr algn="l" fontAlgn="b"/>
                      <a:r>
                        <a:rPr lang="ru-RU" sz="1100" u="none" strike="noStrike">
                          <a:effectLst/>
                        </a:rPr>
                        <a:t>661</a:t>
                      </a:r>
                      <a:endParaRPr lang="ru-RU" sz="1100" b="0" i="0" u="none" strike="noStrike">
                        <a:solidFill>
                          <a:srgbClr val="000000"/>
                        </a:solidFill>
                        <a:effectLst/>
                        <a:latin typeface="Calibri"/>
                      </a:endParaRPr>
                    </a:p>
                  </a:txBody>
                  <a:tcPr marL="9525" marR="9525" marT="9525" marB="0" anchor="b"/>
                </a:tc>
                <a:tc>
                  <a:txBody>
                    <a:bodyPr/>
                    <a:lstStyle/>
                    <a:p>
                      <a:pPr algn="l" fontAlgn="b"/>
                      <a:r>
                        <a:rPr lang="ru-RU" sz="1100" u="none" strike="noStrike" dirty="0">
                          <a:effectLst/>
                        </a:rPr>
                        <a:t>0.132</a:t>
                      </a:r>
                      <a:endParaRPr lang="ru-RU" sz="1100" b="0" i="0" u="none" strike="noStrike" dirty="0">
                        <a:solidFill>
                          <a:srgbClr val="000000"/>
                        </a:solidFill>
                        <a:effectLst/>
                        <a:latin typeface="Calibri"/>
                      </a:endParaRPr>
                    </a:p>
                  </a:txBody>
                  <a:tcPr marL="9525" marR="9525" marT="9525" marB="0" anchor="b"/>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21247</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4092</cp:revision>
  <cp:lastPrinted>2021-07-01T07:38:07Z</cp:lastPrinted>
  <dcterms:created xsi:type="dcterms:W3CDTF">2018-03-27T06:03:00Z</dcterms:created>
  <dcterms:modified xsi:type="dcterms:W3CDTF">2024-10-01T09:15:53Z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