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2334" y="14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3875185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қазан  </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215834076"/>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,075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Ашық</a:t>
            </a:r>
            <a:r>
              <a:rPr lang="kk-KZ" sz="1200" kern="1400" dirty="0">
                <a:solidFill>
                  <a:srgbClr val="000000"/>
                </a:solidFill>
                <a:latin typeface="Times New Roman"/>
                <a:ea typeface="Times New Roman"/>
              </a:rPr>
              <a:t>, жауын-шашынсыз. Шығыстан, солтүстік-шығыстан  жел соғады, күші түнде 2-7, күндіз 7-12 м/с. Ауа температурасы түнде </a:t>
            </a:r>
            <a:r>
              <a:rPr lang="kk-KZ" sz="1200" kern="1400" dirty="0" smtClean="0">
                <a:solidFill>
                  <a:srgbClr val="000000"/>
                </a:solidFill>
                <a:latin typeface="Times New Roman"/>
                <a:ea typeface="Times New Roman"/>
              </a:rPr>
              <a:t>10-12, </a:t>
            </a:r>
            <a:r>
              <a:rPr lang="kk-KZ" sz="1200" kern="1400" dirty="0">
                <a:solidFill>
                  <a:srgbClr val="000000"/>
                </a:solidFill>
                <a:latin typeface="Times New Roman"/>
                <a:ea typeface="Times New Roman"/>
              </a:rPr>
              <a:t>күндіз 24-26 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бұлтты, жауын-шашынсыз. </a:t>
            </a:r>
            <a:r>
              <a:rPr lang="kk-KZ" sz="1200" kern="1400" dirty="0">
                <a:solidFill>
                  <a:srgbClr val="000000"/>
                </a:solidFill>
                <a:latin typeface="Times New Roman"/>
                <a:ea typeface="Times New Roman"/>
              </a:rPr>
              <a:t>Шығыстан, </a:t>
            </a:r>
            <a:r>
              <a:rPr lang="kk-KZ" sz="1200" kern="1400" dirty="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10-12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02 </a:t>
            </a:r>
            <a:r>
              <a:rPr lang="ru-RU" sz="1200" b="1" dirty="0" err="1" smtClean="0">
                <a:solidFill>
                  <a:schemeClr val="tx1"/>
                </a:solidFill>
                <a:latin typeface="Times New Roman" panose="02020603050405020304" pitchFamily="18" charset="0"/>
                <a:cs typeface="Times New Roman" panose="02020603050405020304" pitchFamily="18" charset="0"/>
              </a:rPr>
              <a:t>қазан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23807</TotalTime>
  <Words>585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3976</cp:revision>
  <cp:lastPrinted>2023-02-06T06:57:51Z</cp:lastPrinted>
  <dcterms:created xsi:type="dcterms:W3CDTF">2018-03-27T06:03:00Z</dcterms:created>
  <dcterms:modified xsi:type="dcterms:W3CDTF">2024-10-01T08:21:58Z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