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025369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№275</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01</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күннің екінші жартысында </a:t>
            </a:r>
            <a:r>
              <a:rPr lang="kk-KZ" sz="1200" dirty="0" smtClean="0">
                <a:solidFill>
                  <a:prstClr val="black"/>
                </a:solidFill>
                <a:latin typeface="Times New Roman" pitchFamily="18" charset="0"/>
                <a:cs typeface="Times New Roman" pitchFamily="18" charset="0"/>
              </a:rPr>
              <a:t>аздаған жаңбыр</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a:solidFill>
                  <a:prstClr val="black"/>
                </a:solidFill>
                <a:latin typeface="Times New Roman" pitchFamily="18" charset="0"/>
                <a:cs typeface="Times New Roman" pitchFamily="18" charset="0"/>
              </a:rPr>
              <a:t>соғатын жел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күндіз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 sz="1200" b="1" dirty="0">
                <a:latin typeface="Times New Roman" panose="02020603050405020304" pitchFamily="18" charset="0"/>
                <a:cs typeface="Times New Roman" panose="02020603050405020304" pitchFamily="18" charset="0"/>
              </a:rPr>
              <a:t>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2551067"/>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a:t>
                      </a:r>
                      <a:r>
                        <a:rPr lang="kk-KZ" sz="1000" dirty="0"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19861</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3957</cp:revision>
  <cp:lastPrinted>2021-07-01T03:56:27Z</cp:lastPrinted>
  <dcterms:created xsi:type="dcterms:W3CDTF">2018-03-27T06:03:00Z</dcterms:created>
  <dcterms:modified xsi:type="dcterms:W3CDTF">2024-10-01T07:26:09Z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