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06" d="100"/>
          <a:sy n="106" d="100"/>
        </p:scale>
        <p:origin x="102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50752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82983" y="30127"/>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Солтүстік-шығыстанжел</a:t>
            </a:r>
            <a:r>
              <a:rPr lang="ru-RU" sz="1200" dirty="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32100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1290866"/>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20078</TotalTime>
  <Words>568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4106</cp:revision>
  <cp:lastPrinted>2021-07-01T03:56:27Z</cp:lastPrinted>
  <dcterms:created xsi:type="dcterms:W3CDTF">2018-03-27T06:03:00Z</dcterms:created>
  <dcterms:modified xsi:type="dcterms:W3CDTF">2024-10-01T09:11:25Z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