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771629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01</a:t>
            </a:r>
            <a:r>
              <a:rPr lang="ru-RU" altLang="ru-RU" sz="1200" b="1" dirty="0">
                <a:latin typeface="Times New Roman" panose="02020603050405020304" pitchFamily="18" charset="0"/>
                <a:cs typeface="Times New Roman" panose="02020603050405020304" pitchFamily="18" charset="0"/>
              </a:rPr>
              <a:t> 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a:latin typeface="Times New Roman" pitchFamily="18" charset="0"/>
                <a:cs typeface="Times New Roman" pitchFamily="18" charset="0"/>
              </a:rPr>
              <a:t>01</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0</a:t>
            </a:r>
            <a:r>
              <a:rPr lang=""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Оңтүстік-шығыстан соғатын жел солтүстік-батысқа ауысады, </a:t>
            </a:r>
            <a:r>
              <a:rPr lang="kk-KZ" sz="1200" dirty="0" smtClean="0">
                <a:solidFill>
                  <a:prstClr val="black"/>
                </a:solidFill>
                <a:latin typeface="Times New Roman" pitchFamily="18" charset="0"/>
                <a:cs typeface="Times New Roman" pitchFamily="18" charset="0"/>
              </a:rPr>
              <a:t>күші 1-6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0-2°, күндіз 18-20° жылы.</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 altLang="ru-RU" sz="1200" b="1" dirty="0">
                <a:latin typeface="Times New Roman" panose="02020603050405020304" pitchFamily="18" charset="0"/>
                <a:cs typeface="Times New Roman" panose="02020603050405020304" pitchFamily="18" charset="0"/>
              </a:rPr>
              <a:t>3</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anose="02020603050405020304" pitchFamily="18" charset="0"/>
              </a:rPr>
              <a:t>0</a:t>
            </a:r>
            <a:r>
              <a:rPr lang="" altLang="ru-RU" sz="1200" b="1" dirty="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0</a:t>
            </a:r>
            <a:r>
              <a:rPr lang="" sz="1200" b="1" dirty="0">
                <a:latin typeface="Times New Roman" panose="02020603050405020304" pitchFamily="18" charset="0"/>
                <a:cs typeface="Times New Roman" panose="02020603050405020304" pitchFamily="18" charset="0"/>
              </a:rPr>
              <a:t>3</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солтүстік-батыстан соға</a:t>
            </a:r>
            <a:r>
              <a:rPr lang="" sz="1200" dirty="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7-12 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2-4° </a:t>
            </a:r>
            <a:r>
              <a:rPr lang="kk-KZ" sz="1200" dirty="0" smtClean="0">
                <a:solidFill>
                  <a:prstClr val="black"/>
                </a:solidFill>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92165" y="225879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smtClean="0">
                <a:solidFill>
                  <a:prstClr val="black"/>
                </a:solidFill>
                <a:latin typeface="Times New Roman" panose="02020603050405020304" pitchFamily="18" charset="0"/>
                <a:cs typeface="Times New Roman" panose="02020603050405020304" pitchFamily="18" charset="0"/>
              </a:rPr>
              <a:t>қазан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80776" y="31483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65651679"/>
              </p:ext>
            </p:extLst>
          </p:nvPr>
        </p:nvGraphicFramePr>
        <p:xfrm>
          <a:off x="5014227" y="3920045"/>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1,389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7240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0,444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93351">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597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1,493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smtClean="0">
                <a:solidFill>
                  <a:srgbClr val="000000"/>
                </a:solidFill>
                <a:latin typeface="Times New Roman" panose="02020603050405020304" pitchFamily="18" charset="0"/>
                <a:cs typeface="Times New Roman" panose="02020603050405020304" pitchFamily="18" charset="0"/>
              </a:rPr>
              <a:t>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22955</TotalTime>
  <Words>638</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4157</cp:revision>
  <cp:lastPrinted>2021-07-01T03:56:27Z</cp:lastPrinted>
  <dcterms:created xsi:type="dcterms:W3CDTF">2018-03-27T06:03:00Z</dcterms:created>
  <dcterms:modified xsi:type="dcterms:W3CDTF">2024-10-01T07:30:02Z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