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7009017"/>
              </p:ext>
            </p:extLst>
          </p:nvPr>
        </p:nvGraphicFramePr>
        <p:xfrm>
          <a:off x="307975" y="2401809"/>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01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01 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02 қазан 2024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a:t>
            </a:r>
            <a:r>
              <a:rPr lang="ru-RU" sz="1200" dirty="0" smtClean="0">
                <a:latin typeface="Times New Roman" panose="02020603050405020304" pitchFamily="18" charset="0"/>
                <a:cs typeface="Times New Roman" panose="02020603050405020304" pitchFamily="18" charset="0"/>
              </a:rPr>
              <a:t>-15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03 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02 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2-4 аяз </a:t>
            </a:r>
            <a:r>
              <a:rPr lang="kk-KZ" sz="1200" dirty="0" smtClean="0">
                <a:solidFill>
                  <a:prstClr val="black"/>
                </a:solidFill>
                <a:latin typeface="Times New Roman" panose="02020603050405020304" pitchFamily="18" charset="0"/>
                <a:cs typeface="Times New Roman" panose="02020603050405020304" pitchFamily="18" charset="0"/>
              </a:rPr>
              <a:t>болады</a:t>
            </a:r>
            <a:r>
              <a:rPr lang="kk-KZ"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919339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2280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0,456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01 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02,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03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21092</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4166</cp:revision>
  <cp:lastPrinted>2021-07-01T07:38:07Z</cp:lastPrinted>
  <dcterms:created xsi:type="dcterms:W3CDTF">2018-03-27T06:03:00Z</dcterms:created>
  <dcterms:modified xsi:type="dcterms:W3CDTF">2024-10-01T08:15:29Z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