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85450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01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02 қазанға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01 </a:t>
            </a:r>
            <a:r>
              <a:rPr lang="ru-RU" altLang="ru-RU" sz="1200" b="1" dirty="0" err="1" smtClean="0">
                <a:solidFill>
                  <a:srgbClr val="000000"/>
                </a:solidFill>
                <a:latin typeface="Times New Roman" pitchFamily="18" charset="0"/>
                <a:cs typeface="Times New Roman" pitchFamily="18" charset="0"/>
              </a:rPr>
              <a:t>қазан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02 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А</a:t>
            </a:r>
            <a:r>
              <a:rPr lang="kk-KZ" sz="1200" dirty="0" smtClean="0">
                <a:latin typeface="Times New Roman" panose="02020603050405020304" pitchFamily="18" charset="0"/>
                <a:cs typeface="Times New Roman" panose="02020603050405020304" pitchFamily="18" charset="0"/>
              </a:rPr>
              <a:t>здаған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күндіз екпіні 15-20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6-8,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17-19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03 қазан</a:t>
            </a:r>
            <a:endParaRPr lang="kk-KZ" altLang="ru-RU"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02 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03 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smtClean="0">
                <a:latin typeface="Times New Roman" panose="02020603050405020304" pitchFamily="18" charset="0"/>
                <a:cs typeface="Times New Roman" panose="02020603050405020304" pitchFamily="18" charset="0"/>
              </a:rPr>
              <a:t>Оң</a:t>
            </a:r>
            <a:r>
              <a:rPr lang="kk-KZ" sz="1200" smtClean="0">
                <a:latin typeface="Times New Roman" panose="02020603050405020304" pitchFamily="18" charset="0"/>
                <a:cs typeface="Times New Roman" panose="02020603050405020304" pitchFamily="18" charset="0"/>
              </a:rPr>
              <a:t>түстік-шығыстан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7-12 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97785810"/>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4580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0,916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187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02 </a:t>
            </a:r>
            <a:r>
              <a:rPr lang="kk-KZ" sz="1200" dirty="0">
                <a:solidFill>
                  <a:schemeClr val="tx1"/>
                </a:solidFill>
                <a:latin typeface="Times New Roman" panose="02020603050405020304" pitchFamily="18" charset="0"/>
                <a:cs typeface="Times New Roman" panose="02020603050405020304" pitchFamily="18" charset="0"/>
              </a:rPr>
              <a:t>қазан </a:t>
            </a:r>
            <a:r>
              <a:rPr lang="kk-KZ" altLang="ru-RU" sz="1200" dirty="0" smtClean="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03 </a:t>
            </a:r>
            <a:r>
              <a:rPr lang="kk-KZ" sz="1200" dirty="0">
                <a:solidFill>
                  <a:schemeClr val="tx1"/>
                </a:solidFill>
                <a:latin typeface="Times New Roman" panose="02020603050405020304" pitchFamily="18" charset="0"/>
                <a:cs typeface="Times New Roman" panose="02020603050405020304" pitchFamily="18" charset="0"/>
              </a:rPr>
              <a:t>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Терекова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18938</TotalTime>
  <Words>519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4817</cp:revision>
  <cp:lastPrinted>2021-07-01T07:38:07Z</cp:lastPrinted>
  <dcterms:created xsi:type="dcterms:W3CDTF">2018-03-27T06:03:00Z</dcterms:created>
  <dcterms:modified xsi:type="dcterms:W3CDTF">2024-10-01T09:32:26Z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