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0" d="100"/>
          <a:sy n="80" d="100"/>
        </p:scale>
        <p:origin x="90" y="5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7324315"/>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27</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429836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409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a:t>
            </a:r>
            <a:r>
              <a:rPr lang="ru-RU"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ru-RU" altLang="ru-RU" sz="1100" b="1" dirty="0" smtClean="0">
                <a:solidFill>
                  <a:srgbClr val="000000"/>
                </a:solidFill>
                <a:latin typeface="Times New Roman" panose="02020603050405020304" pitchFamily="18" charset="0"/>
                <a:cs typeface="Times New Roman" panose="02020603050405020304" pitchFamily="18" charset="0"/>
              </a:rPr>
              <a:t>02</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 шығысқа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26-28</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3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02</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03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12-14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ru-RU" altLang="ru-RU" sz="1000" b="1" i="1" dirty="0" err="1" smtClean="0">
                <a:solidFill>
                  <a:srgbClr val="000000"/>
                </a:solidFill>
                <a:latin typeface="Times New Roman" panose="02020603050405020304" pitchFamily="18" charset="0"/>
                <a:cs typeface="Times New Roman" panose="02020603050405020304" pitchFamily="18" charset="0"/>
              </a:rPr>
              <a:t>Иляс</a:t>
            </a:r>
            <a:r>
              <a:rPr lang="kk-KZ" altLang="ru-RU" sz="1000" b="1" i="1"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29365</TotalTime>
  <Words>593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3574</cp:revision>
  <cp:lastPrinted>2021-07-01T07:38:07Z</cp:lastPrinted>
  <dcterms:created xsi:type="dcterms:W3CDTF">2018-03-27T06:03:00Z</dcterms:created>
  <dcterms:modified xsi:type="dcterms:W3CDTF">2024-10-01T07:11:51Z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