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02 қазанға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2024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01 </a:t>
            </a:r>
            <a:r>
              <a:rPr lang="ru-RU" sz="1050" b="1" dirty="0" err="1" smtClean="0">
                <a:latin typeface="Times New Roman" pitchFamily="18" charset="0"/>
                <a:ea typeface="Times New Roman KZ" pitchFamily="18" charset="0"/>
                <a:cs typeface="Times New Roman" pitchFamily="18" charset="0"/>
              </a:rPr>
              <a:t>қазан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a:t>
            </a:r>
            <a:r>
              <a:rPr lang="kk-KZ" altLang="ru-RU" sz="1050" b="1" dirty="0" smtClean="0">
                <a:latin typeface="Times New Roman" pitchFamily="18" charset="0"/>
                <a:ea typeface="Times New Roman KZ" pitchFamily="18" charset="0"/>
                <a:cs typeface="Times New Roman" pitchFamily="18" charset="0"/>
              </a:rPr>
              <a:t>02 қазан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Солтүстік-шығыстан</a:t>
            </a:r>
            <a:r>
              <a:rPr lang="kk-KZ" sz="1200" dirty="0" smtClean="0">
                <a:latin typeface="Times New Roman" pitchFamily="18" charset="0"/>
                <a:cs typeface="Times New Roman" pitchFamily="18" charset="0"/>
              </a:rPr>
              <a:t> жел соғады, күші 3-8 м/с. Ауа температурасы түнде </a:t>
            </a:r>
            <a:r>
              <a:rPr lang="kk-KZ" sz="1200" dirty="0" smtClean="0">
                <a:latin typeface="Times New Roman" pitchFamily="18" charset="0"/>
                <a:cs typeface="Times New Roman" pitchFamily="18" charset="0"/>
              </a:rPr>
              <a:t>2-4,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24-26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03 қазан</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a:t>
            </a:r>
            <a:r>
              <a:rPr lang="ru-RU" sz="1050" b="1" dirty="0" smtClean="0">
                <a:latin typeface="Times New Roman" pitchFamily="18" charset="0"/>
                <a:ea typeface="Times New Roman KZ" pitchFamily="18" charset="0"/>
                <a:cs typeface="Times New Roman" pitchFamily="18" charset="0"/>
              </a:rPr>
              <a:t> </a:t>
            </a:r>
            <a:r>
              <a:rPr lang="kk-KZ" altLang="ru-RU" sz="1050" b="1" dirty="0" smtClean="0">
                <a:latin typeface="Times New Roman" pitchFamily="18" charset="0"/>
                <a:ea typeface="Times New Roman KZ" pitchFamily="18" charset="0"/>
                <a:cs typeface="Times New Roman" pitchFamily="18" charset="0"/>
              </a:rPr>
              <a:t>02 қазан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03 </a:t>
            </a:r>
            <a:r>
              <a:rPr lang="kk-KZ" altLang="ru-RU" sz="1050" b="1" dirty="0" smtClean="0">
                <a:latin typeface="Times New Roman" pitchFamily="18" charset="0"/>
                <a:ea typeface="Times New Roman KZ" pitchFamily="18" charset="0"/>
                <a:cs typeface="Times New Roman" pitchFamily="18" charset="0"/>
              </a:rPr>
              <a:t>қазан</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Солтүстік-шығыстан</a:t>
            </a:r>
            <a:r>
              <a:rPr lang="kk-KZ" sz="1200" dirty="0" smtClean="0">
                <a:latin typeface="Times New Roman" pitchFamily="18" charset="0"/>
                <a:cs typeface="Times New Roman" pitchFamily="18" charset="0"/>
              </a:rPr>
              <a:t> жел соғады, күші 5-10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7-9 </a:t>
            </a:r>
            <a:r>
              <a:rPr lang="kk-KZ" sz="1200" dirty="0" smtClean="0">
                <a:latin typeface="Times New Roman" pitchFamily="18" charset="0"/>
                <a:cs typeface="Times New Roman" pitchFamily="18" charset="0"/>
              </a:rPr>
              <a:t>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02 </a:t>
            </a:r>
            <a:r>
              <a:rPr lang="kk-KZ" altLang="ru-RU" sz="1200" dirty="0" smtClean="0">
                <a:solidFill>
                  <a:schemeClr val="tx1"/>
                </a:solidFill>
                <a:latin typeface="Times New Roman" pitchFamily="18" charset="0"/>
                <a:ea typeface="Times New Roman KZ" pitchFamily="18" charset="0"/>
                <a:cs typeface="Times New Roman" pitchFamily="18" charset="0"/>
              </a:rPr>
              <a:t>қазан</a:t>
            </a:r>
            <a:r>
              <a:rPr lang="kk-KZ" sz="1200" dirty="0" smtClean="0">
                <a:solidFill>
                  <a:schemeClr val="tx1"/>
                </a:solidFill>
                <a:latin typeface="Times New Roman" panose="02020603050405020304" pitchFamily="18" charset="0"/>
                <a:cs typeface="Times New Roman" panose="02020603050405020304" pitchFamily="18" charset="0"/>
              </a:rPr>
              <a:t>, 03 </a:t>
            </a:r>
            <a:r>
              <a:rPr lang="kk-KZ" altLang="ru-RU" sz="1200" dirty="0" smtClean="0">
                <a:solidFill>
                  <a:schemeClr val="tx1"/>
                </a:solidFill>
                <a:latin typeface="Times New Roman" pitchFamily="18" charset="0"/>
                <a:ea typeface="Times New Roman KZ" pitchFamily="18" charset="0"/>
                <a:cs typeface="Times New Roman" pitchFamily="18" charset="0"/>
              </a:rPr>
              <a:t>қазан</a:t>
            </a:r>
            <a:r>
              <a:rPr lang="kk-KZ" altLang="ru-RU" sz="1200" b="1"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01</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қазан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1052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19805</TotalTime>
  <Words>536</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4518</cp:revision>
  <cp:lastPrinted>2021-07-01T03:56:27Z</cp:lastPrinted>
  <dcterms:created xsi:type="dcterms:W3CDTF">2018-03-27T06:03:00Z</dcterms:created>
  <dcterms:modified xsi:type="dcterms:W3CDTF">2024-10-01T07:27:09Z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