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163218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9598809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31216"/>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01</a:t>
            </a:r>
            <a:r>
              <a:rPr lang="kk-KZ" altLang="ru-RU" sz="1100" b="1" dirty="0" smtClean="0">
                <a:latin typeface="Times New Roman" pitchFamily="18" charset="0"/>
                <a:cs typeface="Times New Roman" pitchFamily="18" charset="0"/>
              </a:rPr>
              <a:t> қазаннан </a:t>
            </a:r>
            <a:r>
              <a:rPr lang="kk-KZ" altLang="ru-RU" sz="1100" b="1" dirty="0" smtClean="0">
                <a:latin typeface="Times New Roman" pitchFamily="18" charset="0"/>
                <a:cs typeface="Times New Roman" pitchFamily="18" charset="0"/>
              </a:rPr>
              <a:t>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02</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қазанға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таңертең жаңбыр, </a:t>
            </a:r>
            <a:r>
              <a:rPr lang="kk-KZ" sz="1100" dirty="0" smtClean="0">
                <a:latin typeface="Times New Roman" pitchFamily="18" charset="0"/>
                <a:cs typeface="Times New Roman" pitchFamily="18" charset="0"/>
              </a:rPr>
              <a:t>найзағай болады. Шығыстан, оңтүстік-шығыстан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03 </a:t>
            </a:r>
            <a:r>
              <a:rPr lang="kk-KZ" altLang="ru-RU" sz="1100" b="1" dirty="0" smtClean="0">
                <a:latin typeface="Times New Roman" pitchFamily="18" charset="0"/>
                <a:cs typeface="Times New Roman" pitchFamily="18" charset="0"/>
              </a:rPr>
              <a:t>қазанға</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      2024 ж.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02</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қазаннан</a:t>
            </a:r>
            <a:r>
              <a:rPr lang="kk-KZ"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03 </a:t>
            </a:r>
            <a:r>
              <a:rPr lang="ru-RU" altLang="ru-RU" sz="1100" b="1" dirty="0" err="1" smtClean="0">
                <a:latin typeface="Times New Roman" panose="02020603050405020304" pitchFamily="18" charset="0"/>
                <a:cs typeface="Times New Roman" panose="02020603050405020304" pitchFamily="18" charset="0"/>
              </a:rPr>
              <a:t>қазанға</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13865</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3385</cp:revision>
  <cp:lastPrinted>2021-07-01T03:56:27Z</cp:lastPrinted>
  <dcterms:created xsi:type="dcterms:W3CDTF">2018-03-27T06:03:00Z</dcterms:created>
  <dcterms:modified xsi:type="dcterms:W3CDTF">2024-10-01T07:16:08Z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