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30762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северный 5-10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3-5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 11-13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до 08 ч. 04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73183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октября, ночью 04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35117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5676</cp:revision>
  <cp:lastPrinted>2021-11-30T05:55:24Z</cp:lastPrinted>
  <dcterms:created xsi:type="dcterms:W3CDTF">2018-03-27T06:03:00Z</dcterms:created>
  <dcterms:modified xsi:type="dcterms:W3CDTF">2024-10-02T07:44:12Z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