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46052859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октября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03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октября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октября2024 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Ветер северо-восточный, восточный 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2-4 мороза, днем 13-15 тепла.</a:t>
            </a:r>
          </a:p>
          <a:p>
            <a:pPr lvl="0" algn="just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октября 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2-4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02  октября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0478523"/>
              </p:ext>
            </p:extLst>
          </p:nvPr>
        </p:nvGraphicFramePr>
        <p:xfrm>
          <a:off x="5024602" y="4408084"/>
          <a:ext cx="4691064" cy="20512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746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7143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03, ночью 04 октября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23410</TotalTime>
  <Words>589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4165</cp:revision>
  <cp:lastPrinted>2021-07-01T03:56:27Z</cp:lastPrinted>
  <dcterms:created xsi:type="dcterms:W3CDTF">2018-03-27T06:03:00Z</dcterms:created>
  <dcterms:modified xsi:type="dcterms:W3CDTF">2024-10-02T08:20:03Z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