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554397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солтүстік-батыстан соғады, күші 9-14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2-4°, күндіз 14-16° 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2165" y="22587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9390991"/>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1,386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93351">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1,564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22963</TotalTime>
  <Words>635</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4160</cp:revision>
  <cp:lastPrinted>2021-07-01T03:56:27Z</cp:lastPrinted>
  <dcterms:created xsi:type="dcterms:W3CDTF">2018-03-27T06:03:00Z</dcterms:created>
  <dcterms:modified xsi:type="dcterms:W3CDTF">2024-10-02T07:12:06Z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