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38386756"/>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27</a:t>
                      </a:r>
                      <a:r>
                        <a:rPr lang="kk-KZ" altLang="x-none" sz="1600" b="1" i="1" dirty="0" smtClean="0">
                          <a:solidFill>
                            <a:srgbClr val="002060"/>
                          </a:solidFill>
                          <a:latin typeface="Times New Roman" panose="02020603050405020304" pitchFamily="18" charset="0"/>
                          <a:cs typeface="Times New Roman" panose="02020603050405020304" pitchFamily="18" charset="0"/>
                        </a:rPr>
                        <a:t>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 қ</a:t>
                      </a:r>
                      <a:r>
                        <a:rPr lang="" altLang="zh-CN" sz="1200" b="1" i="1" baseline="0" dirty="0" smtClean="0">
                          <a:solidFill>
                            <a:srgbClr val="002060"/>
                          </a:solidFill>
                          <a:latin typeface="Times New Roman" panose="02020603050405020304" pitchFamily="18" charset="0"/>
                          <a:cs typeface="Times New Roman" panose="02020603050405020304" pitchFamily="18" charset="0"/>
                        </a:rPr>
                        <a:t>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407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қ</a:t>
            </a:r>
            <a:r>
              <a:rPr lang="" altLang="ru-RU" sz="1200" b="1" dirty="0" smtClean="0">
                <a:latin typeface="Times New Roman" panose="02020603050405020304" pitchFamily="18" charset="0"/>
                <a:cs typeface="Times New Roman" panose="02020603050405020304" pitchFamily="18" charset="0"/>
              </a:rPr>
              <a:t>азан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2 </a:t>
            </a:r>
            <a:r>
              <a:rPr lang="ru-RU" altLang="ru-RU" sz="1200" b="1" dirty="0" smtClean="0">
                <a:latin typeface="Times New Roman" panose="02020603050405020304" pitchFamily="18" charset="0"/>
                <a:cs typeface="Times New Roman" panose="02020603050405020304" pitchFamily="18" charset="0"/>
              </a:rPr>
              <a:t>қ</a:t>
            </a:r>
            <a:r>
              <a:rPr lang="" altLang="ru-RU" sz="1200" b="1" dirty="0" smtClean="0">
                <a:latin typeface="Times New Roman" panose="02020603050405020304" pitchFamily="18" charset="0"/>
                <a:cs typeface="Times New Roman" panose="02020603050405020304" pitchFamily="18" charset="0"/>
              </a:rPr>
              <a:t>азан</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аздаған жаңбыр. Жел солтүстік-батыстан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12-14° </a:t>
            </a:r>
            <a:r>
              <a:rPr lang="kk-KZ" sz="1200" dirty="0">
                <a:solidFill>
                  <a:prstClr val="black"/>
                </a:solidFill>
                <a:latin typeface="Times New Roman" pitchFamily="18" charset="0"/>
                <a:cs typeface="Times New Roman" pitchFamily="18" charset="0"/>
              </a:rPr>
              <a:t>жылы.</a:t>
            </a: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03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04 </a:t>
            </a:r>
            <a:r>
              <a:rPr 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Көшпелі бұлтты,</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солтүстік-батыстан соға</a:t>
            </a:r>
            <a:r>
              <a:rPr lang="" sz="1200" dirty="0">
                <a:solidFill>
                  <a:prstClr val="black"/>
                </a:solidFill>
                <a:latin typeface="Times New Roman" pitchFamily="18" charset="0"/>
                <a:cs typeface="Times New Roman" pitchFamily="18" charset="0"/>
              </a:rPr>
              <a:t>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2-4° аяз </a:t>
            </a:r>
            <a:r>
              <a:rPr lang="kk-KZ" sz="1200" dirty="0">
                <a:solidFill>
                  <a:prstClr val="black"/>
                </a:solidFill>
                <a:latin typeface="Times New Roman" pitchFamily="18" charset="0"/>
                <a:cs typeface="Times New Roman" pitchFamily="18" charset="0"/>
              </a:rPr>
              <a:t>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5023995" y="236562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1308"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9176058"/>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0,048</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0,263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Жиембаева Д</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А</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 Эрнст Л.В.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19763</TotalTime>
  <Words>570</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3886</cp:revision>
  <cp:lastPrinted>2021-07-01T03:56:27Z</cp:lastPrinted>
  <dcterms:created xsi:type="dcterms:W3CDTF">2018-03-27T06:03:00Z</dcterms:created>
  <dcterms:modified xsi:type="dcterms:W3CDTF">2024-10-02T07:07:19Z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