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0" d="100"/>
          <a:sy n="80" d="100"/>
        </p:scale>
        <p:origin x="90" y="5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376239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276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0511" y="286343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0699968"/>
              </p:ext>
            </p:extLst>
          </p:nvPr>
        </p:nvGraphicFramePr>
        <p:xfrm>
          <a:off x="5070511" y="4752457"/>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3731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746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8287" y="4151785"/>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03 </a:t>
            </a:r>
            <a:r>
              <a:rPr lang="kk-KZ" altLang="ru-RU" sz="1100" b="1" dirty="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en-US" altLang="ru-RU" sz="1100" b="1" dirty="0">
                <a:solidFill>
                  <a:srgbClr val="000000"/>
                </a:solidFill>
                <a:latin typeface="Times New Roman" panose="02020603050405020304" pitchFamily="18" charset="0"/>
                <a:cs typeface="Times New Roman" panose="02020603050405020304" pitchFamily="18" charset="0"/>
              </a:rPr>
              <a:t>2</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3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жаңбыр, таңертең және күндіз кей уақыттарда қатты жаңбыр</a:t>
            </a:r>
            <a:r>
              <a:rPr lang="kk-KZ" sz="1100">
                <a:solidFill>
                  <a:srgbClr val="000000"/>
                </a:solidFill>
                <a:latin typeface="Times New Roman" panose="02020603050405020304" pitchFamily="18" charset="0"/>
                <a:cs typeface="Times New Roman" panose="02020603050405020304" pitchFamily="18" charset="0"/>
                <a:sym typeface="+mn-ea"/>
              </a:rPr>
              <a:t>, найзағай</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13-15, күндіз 20-22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04</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0</a:t>
            </a:r>
            <a:r>
              <a:rPr lang="en-US" sz="1100" b="1" dirty="0">
                <a:solidFill>
                  <a:srgbClr val="000000"/>
                </a:solidFill>
                <a:latin typeface="Times New Roman" panose="02020603050405020304" pitchFamily="18" charset="0"/>
                <a:cs typeface="Times New Roman" panose="02020603050405020304" pitchFamily="18" charset="0"/>
              </a:rPr>
              <a:t>3</a:t>
            </a:r>
            <a:r>
              <a:rPr lang="kk-KZ" sz="1100" b="1" dirty="0">
                <a:solidFill>
                  <a:srgbClr val="000000"/>
                </a:solidFill>
                <a:latin typeface="Times New Roman" panose="02020603050405020304" pitchFamily="18" charset="0"/>
                <a:cs typeface="Times New Roman" panose="02020603050405020304" pitchFamily="18" charset="0"/>
              </a:rPr>
              <a:t> қазан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0</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жаңбыр, найзағай</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солтүстіктен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12-14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24" y="377188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nchor="t">
            <a:spAutoFit/>
          </a:bodyPr>
          <a:lstStyle/>
          <a:p>
            <a:pPr eaLnBrk="0" hangingPunct="0"/>
            <a:r>
              <a:rPr lang="ru-RU" altLang="ru-RU" sz="1400" b="1" i="1" dirty="0">
                <a:solidFill>
                  <a:srgbClr val="000000"/>
                </a:solidFill>
              </a:rPr>
              <a:t> </a:t>
            </a:r>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29349</TotalTime>
  <Words>598</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3578</cp:revision>
  <cp:lastPrinted>2021-07-01T07:38:07Z</cp:lastPrinted>
  <dcterms:created xsi:type="dcterms:W3CDTF">2018-03-27T06:03:00Z</dcterms:created>
  <dcterms:modified xsi:type="dcterms:W3CDTF">2024-10-02T07:30:49Z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