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885557469"/>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a:t>
                      </a:r>
                      <a:r>
                        <a:rPr lang="ru-RU" altLang="x-none" sz="1600" b="1" i="1" dirty="0" smtClean="0">
                          <a:solidFill>
                            <a:srgbClr val="002060"/>
                          </a:solidFill>
                          <a:latin typeface="Times New Roman" panose="02020603050405020304" pitchFamily="18" charset="0"/>
                          <a:cs typeface="Times New Roman" panose="02020603050405020304" pitchFamily="18" charset="0"/>
                        </a:rPr>
                        <a:t>76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935891827"/>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latin typeface="Times New Roman"/>
                        </a:rPr>
                        <a:t>39</a:t>
                      </a: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latin typeface="Times New Roman"/>
                        </a:rPr>
                        <a:t>0.077</a:t>
                      </a: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latin typeface="Times New Roman"/>
                        </a:rPr>
                        <a:t>7415</a:t>
                      </a: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latin typeface="Times New Roman"/>
                        </a:rPr>
                        <a:t>1.483</a:t>
                      </a: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latin typeface="Times New Roman"/>
                        </a:rPr>
                        <a:t>480</a:t>
                      </a: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latin typeface="Times New Roman"/>
                        </a:rPr>
                        <a:t>1.199</a:t>
                      </a: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қазан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03 қазанға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02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03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a:t>
            </a:r>
            <a:r>
              <a:rPr lang="kk-KZ" sz="1200" dirty="0" smtClean="0">
                <a:solidFill>
                  <a:srgbClr val="000000"/>
                </a:solidFill>
                <a:latin typeface="Times New Roman" panose="02020603050405020304" pitchFamily="18" charset="0"/>
                <a:cs typeface="Times New Roman" panose="02020603050405020304" pitchFamily="18" charset="0"/>
                <a:sym typeface="+mn-ea"/>
              </a:rPr>
              <a:t>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10-12,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25-27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04 қазанға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03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04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a:t>
            </a:r>
            <a:r>
              <a:rPr lang="kk-KZ" sz="1200" dirty="0" smtClean="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шығыстан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8-13 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11-13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03 </a:t>
            </a:r>
            <a:r>
              <a:rPr lang="ru-RU" sz="1200" dirty="0" err="1" smtClean="0">
                <a:solidFill>
                  <a:schemeClr val="tx1"/>
                </a:solidFill>
                <a:latin typeface="Times New Roman" pitchFamily="18" charset="0"/>
                <a:cs typeface="Times New Roman" pitchFamily="18" charset="0"/>
              </a:rPr>
              <a:t>қазан</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04 </a:t>
            </a:r>
            <a:r>
              <a:rPr lang="ru-RU" sz="1200" dirty="0" err="1" smtClean="0">
                <a:solidFill>
                  <a:schemeClr val="tx1"/>
                </a:solidFill>
                <a:latin typeface="Times New Roman" pitchFamily="18" charset="0"/>
                <a:cs typeface="Times New Roman" pitchFamily="18" charset="0"/>
              </a:rPr>
              <a:t>қазанға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a:t>
                        </a:r>
                        <a:r>
                          <a:rPr lang="kk-KZ" altLang="x-none" sz="800" b="0">
                            <a:latin typeface="Times New Roman" panose="02020603050405020304" pitchFamily="18" charset="0"/>
                            <a:ea typeface="Times New Roman" panose="02020603050405020304" pitchFamily="18" charset="0"/>
                            <a:cs typeface="Times New Roman" panose="02020603050405020304" pitchFamily="18" charset="0"/>
                          </a:rPr>
                          <a:t>Г</a:t>
                        </a:r>
                        <a:r>
                          <a:rPr lang="kk-KZ" altLang="x-none" sz="800" b="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smtClean="0">
                            <a:latin typeface="Times New Roman" panose="02020603050405020304" pitchFamily="18" charset="0"/>
                            <a:ea typeface="Times New Roman" panose="02020603050405020304" pitchFamily="18" charset="0"/>
                            <a:cs typeface="Times New Roman" panose="02020603050405020304" pitchFamily="18" charset="0"/>
                          </a:rPr>
                          <a:t>Тастаева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14695</TotalTime>
  <Words>543</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3252</cp:revision>
  <cp:lastPrinted>2021-07-01T07:38:07Z</cp:lastPrinted>
  <dcterms:created xsi:type="dcterms:W3CDTF">2018-03-27T06:03:00Z</dcterms:created>
  <dcterms:modified xsi:type="dcterms:W3CDTF">2024-10-02T07:36:06Z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