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06" d="100"/>
          <a:sy n="106" d="100"/>
        </p:scale>
        <p:origin x="102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16306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градусов мороза.</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6373300"/>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1375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0,5</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20100</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4109</cp:revision>
  <cp:lastPrinted>2021-07-01T03:56:27Z</cp:lastPrinted>
  <dcterms:created xsi:type="dcterms:W3CDTF">2018-03-27T06:03:00Z</dcterms:created>
  <dcterms:modified xsi:type="dcterms:W3CDTF">2024-10-02T07:44:46Z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