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98"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276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3133570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03 </a:t>
            </a:r>
            <a:r>
              <a:rPr lang="kk-KZ" altLang="ru-RU" sz="1050" b="1" dirty="0">
                <a:solidFill>
                  <a:srgbClr val="000000"/>
                </a:solidFill>
                <a:latin typeface="Times New Roman" pitchFamily="18" charset="0"/>
                <a:cs typeface="Times New Roman" pitchFamily="18" charset="0"/>
              </a:rPr>
              <a:t>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02 </a:t>
            </a:r>
            <a:r>
              <a:rPr lang="ru-RU" sz="1050" b="1" dirty="0" err="1">
                <a:latin typeface="Times New Roman" pitchFamily="18" charset="0"/>
                <a:cs typeface="Times New Roman" pitchFamily="18" charset="0"/>
              </a:rPr>
              <a:t>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03 </a:t>
            </a:r>
            <a:r>
              <a:rPr lang="kk-KZ" altLang="ru-RU" sz="1050" b="1" dirty="0">
                <a:solidFill>
                  <a:srgbClr val="000000"/>
                </a:solidFill>
                <a:latin typeface="Times New Roman" pitchFamily="18" charset="0"/>
                <a:cs typeface="Times New Roman" pitchFamily="18" charset="0"/>
              </a:rPr>
              <a:t>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Аздаған </a:t>
            </a:r>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жауын-шашынсыз. Солтүстік-батыстан, батыстан</a:t>
            </a:r>
            <a:r>
              <a:rPr lang="kk-KZ" sz="1100" dirty="0" smtClean="0"/>
              <a:t>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түнде күші 2-7, күндіз 9-14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2-4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12-14 градус </a:t>
            </a:r>
            <a:r>
              <a:rPr lang="kk-KZ" sz="1100" dirty="0">
                <a:latin typeface="Times New Roman" pitchFamily="18" charset="0"/>
                <a:cs typeface="Times New Roman" pitchFamily="18" charset="0"/>
              </a:rPr>
              <a:t>жылы.</a:t>
            </a:r>
          </a:p>
          <a:p>
            <a:pPr algn="ctr"/>
            <a:r>
              <a:rPr lang="kk-KZ" altLang="ru-RU" sz="1050" b="1" dirty="0" smtClean="0">
                <a:solidFill>
                  <a:srgbClr val="000000"/>
                </a:solidFill>
                <a:latin typeface="Times New Roman" pitchFamily="18" charset="0"/>
                <a:cs typeface="Times New Roman" pitchFamily="18" charset="0"/>
              </a:rPr>
              <a:t>04 </a:t>
            </a:r>
            <a:r>
              <a:rPr lang="kk-KZ" altLang="ru-RU" sz="1050" b="1" dirty="0">
                <a:solidFill>
                  <a:srgbClr val="000000"/>
                </a:solidFill>
                <a:latin typeface="Times New Roman" pitchFamily="18" charset="0"/>
                <a:cs typeface="Times New Roman" pitchFamily="18" charset="0"/>
              </a:rPr>
              <a:t>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03 </a:t>
            </a:r>
            <a:r>
              <a:rPr lang="kk-KZ" altLang="ru-RU" sz="1050" b="1" dirty="0">
                <a:solidFill>
                  <a:srgbClr val="000000"/>
                </a:solidFill>
                <a:latin typeface="Times New Roman" pitchFamily="18" charset="0"/>
                <a:cs typeface="Times New Roman" pitchFamily="18" charset="0"/>
              </a:rPr>
              <a:t>қазанға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04 </a:t>
            </a:r>
            <a:r>
              <a:rPr lang="kk-KZ" altLang="ru-RU" sz="1050" b="1" dirty="0">
                <a:solidFill>
                  <a:srgbClr val="000000"/>
                </a:solidFill>
                <a:latin typeface="Times New Roman" pitchFamily="18" charset="0"/>
                <a:cs typeface="Times New Roman" pitchFamily="18" charset="0"/>
              </a:rPr>
              <a:t>қазанға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smtClean="0">
                <a:latin typeface="Times New Roman" pitchFamily="18" charset="0"/>
                <a:cs typeface="Times New Roman" pitchFamily="18" charset="0"/>
              </a:rPr>
              <a:t>Шығыстан, оңтүстік-шығыстан жел </a:t>
            </a:r>
            <a:r>
              <a:rPr lang="kk-KZ" sz="1100" dirty="0">
                <a:latin typeface="Times New Roman" pitchFamily="18" charset="0"/>
                <a:cs typeface="Times New Roman" pitchFamily="18" charset="0"/>
              </a:rPr>
              <a:t>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2024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03</a:t>
            </a:r>
            <a:r>
              <a:rPr lang="kk-KZ" sz="1100" dirty="0" smtClean="0">
                <a:solidFill>
                  <a:schemeClr val="tx1"/>
                </a:solidFill>
                <a:latin typeface="Times New Roman" pitchFamily="18" charset="0"/>
                <a:cs typeface="Times New Roman" pitchFamily="18" charset="0"/>
              </a:rPr>
              <a:t> қазанға түнде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2024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03</a:t>
            </a:r>
            <a:r>
              <a:rPr lang="kk-KZ" sz="1100" dirty="0" smtClean="0">
                <a:solidFill>
                  <a:schemeClr val="tx1"/>
                </a:solidFill>
                <a:latin typeface="Times New Roman" pitchFamily="18" charset="0"/>
                <a:cs typeface="Times New Roman" pitchFamily="18" charset="0"/>
              </a:rPr>
              <a:t> қазанға түнде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А.Новиков/Ю.Смирнягина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15501</TotalTime>
  <Words>555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5281</cp:revision>
  <cp:lastPrinted>2021-07-01T03:56:27Z</cp:lastPrinted>
  <dcterms:created xsi:type="dcterms:W3CDTF">2018-03-27T06:03:00Z</dcterms:created>
  <dcterms:modified xsi:type="dcterms:W3CDTF">2024-10-02T07:50:21Z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