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6149256"/>
              </p:ext>
            </p:extLst>
          </p:nvPr>
        </p:nvGraphicFramePr>
        <p:xfrm>
          <a:off x="307975" y="2401809"/>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02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03 қазан 2024 ж. сағ. 20-дейін</a:t>
            </a:r>
          </a:p>
          <a:p>
            <a:pPr algn="just"/>
            <a:r>
              <a:rPr lang="ru-RU" sz="1200" dirty="0" smtClean="0">
                <a:solidFill>
                  <a:prstClr val="black"/>
                </a:solidFill>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Солтүстік-шығыстан, </a:t>
            </a:r>
            <a:r>
              <a:rPr lang="ru-RU" sz="1200" dirty="0" err="1">
                <a:solidFill>
                  <a:prstClr val="black"/>
                </a:solidFill>
                <a:latin typeface="Times New Roman" panose="02020603050405020304" pitchFamily="18" charset="0"/>
                <a:cs typeface="Times New Roman" panose="02020603050405020304" pitchFamily="18" charset="0"/>
              </a:rPr>
              <a:t>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04 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03 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2-4 аяз болады</a:t>
            </a:r>
            <a:r>
              <a:rPr lang="kk-KZ"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942825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a:t>
                      </a:r>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a:t>
                      </a:r>
                      <a:r>
                        <a:rPr lang="en-US"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21095</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4169</cp:revision>
  <cp:lastPrinted>2021-07-01T07:38:07Z</cp:lastPrinted>
  <dcterms:created xsi:type="dcterms:W3CDTF">2018-03-27T06:03:00Z</dcterms:created>
  <dcterms:modified xsi:type="dcterms:W3CDTF">2024-10-02T08:20:24Z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