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194476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a:latin typeface="Times New Roman" pitchFamily="18" charset="0"/>
                <a:cs typeface="Times New Roman" pitchFamily="18" charset="0"/>
                <a:sym typeface="+mn-ea"/>
              </a:rPr>
              <a:t>С</a:t>
            </a:r>
            <a:r>
              <a:rPr lang="kk-KZ" sz="1200" dirty="0" smtClean="0">
                <a:latin typeface="Times New Roman" pitchFamily="18" charset="0"/>
                <a:cs typeface="Times New Roman" pitchFamily="18" charset="0"/>
                <a:sym typeface="+mn-ea"/>
              </a:rPr>
              <a:t>олтүстік-шығыстан </a:t>
            </a:r>
            <a:r>
              <a:rPr lang="kk-KZ" sz="1200" dirty="0" smtClean="0">
                <a:latin typeface="Times New Roman" pitchFamily="18" charset="0"/>
                <a:cs typeface="Times New Roman" pitchFamily="18" charset="0"/>
                <a:sym typeface="+mn-ea"/>
              </a:rPr>
              <a:t>жел соғады, </a:t>
            </a:r>
            <a:r>
              <a:rPr lang="kk-KZ" sz="1200" dirty="0" smtClean="0">
                <a:latin typeface="Times New Roman" pitchFamily="18" charset="0"/>
                <a:cs typeface="Times New Roman" pitchFamily="18" charset="0"/>
                <a:sym typeface="+mn-ea"/>
              </a:rPr>
              <a:t>күші </a:t>
            </a:r>
            <a:r>
              <a:rPr lang="kk-KZ" sz="1200" dirty="0" smtClean="0">
                <a:latin typeface="Times New Roman" pitchFamily="18" charset="0"/>
                <a:cs typeface="Times New Roman" pitchFamily="18" charset="0"/>
                <a:sym typeface="+mn-ea"/>
              </a:rPr>
              <a:t>9-14, екпіні 15-20 </a:t>
            </a:r>
            <a:r>
              <a:rPr lang="kk-KZ" sz="1200" dirty="0" smtClean="0">
                <a:latin typeface="Times New Roman" pitchFamily="18" charset="0"/>
                <a:cs typeface="Times New Roman" pitchFamily="18" charset="0"/>
                <a:sym typeface="+mn-ea"/>
              </a:rPr>
              <a:t>м/с. Ауа температурасы түнде </a:t>
            </a:r>
            <a:r>
              <a:rPr lang="kk-KZ" sz="1200" dirty="0" smtClean="0">
                <a:latin typeface="Times New Roman" pitchFamily="18" charset="0"/>
                <a:cs typeface="Times New Roman" pitchFamily="18" charset="0"/>
                <a:sym typeface="+mn-ea"/>
              </a:rPr>
              <a:t>7-9,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18-20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04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Шығыстан</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оңтүстік-шығыстан </a:t>
            </a:r>
            <a:r>
              <a:rPr lang="kk-KZ" sz="1200" dirty="0" smtClean="0">
                <a:latin typeface="Times New Roman" pitchFamily="18" charset="0"/>
                <a:cs typeface="Times New Roman"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2-4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2092684"/>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20691</TotalTime>
  <Words>506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4029</cp:revision>
  <cp:lastPrinted>2021-07-01T07:38:07Z</cp:lastPrinted>
  <dcterms:created xsi:type="dcterms:W3CDTF">2018-03-27T06:03:00Z</dcterms:created>
  <dcterms:modified xsi:type="dcterms:W3CDTF">2024-10-02T07:29:33Z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