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08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14027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северный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октября до 08 ч. 05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0319" y="207854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79562" y="315200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783142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25283</TotalTime>
  <Words>699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4244</cp:revision>
  <cp:lastPrinted>2021-10-18T15:52:53Z</cp:lastPrinted>
  <dcterms:created xsi:type="dcterms:W3CDTF">2018-03-27T06:03:00Z</dcterms:created>
  <dcterms:modified xsi:type="dcterms:W3CDTF">2024-10-03T07:53:14Z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