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2190" y="2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69286217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277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2024 г. 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восточный, северо-восточный 9-14 м/с. Температура воздуха ночью 7-9, днем 17-19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05 октября 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восточный с переходом на северо-западный 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9-14 м/с. Температура воздуха ночью 2-4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октября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7164903"/>
              </p:ext>
            </p:extLst>
          </p:nvPr>
        </p:nvGraphicFramePr>
        <p:xfrm>
          <a:off x="4986306" y="4437112"/>
          <a:ext cx="4759297" cy="1818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72743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805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141</TotalTime>
  <Words>552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33</cp:revision>
  <cp:lastPrinted>2021-07-01T03:56:27Z</cp:lastPrinted>
  <dcterms:created xsi:type="dcterms:W3CDTF">2024-09-22T07:48:17Z</dcterms:created>
  <dcterms:modified xsi:type="dcterms:W3CDTF">2024-10-03T08:59:57Z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