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687609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2-4 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751470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Э,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23428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2021-07-01T03:56:27Z</cp:lastPrinted>
  <dcterms:created xsi:type="dcterms:W3CDTF">2018-03-27T06:03:00Z</dcterms:created>
  <dcterms:modified xsi:type="dcterms:W3CDTF">2024-10-03T06:56:19Z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