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4185536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3339425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во второй половине дня дождь, гроза. Ветер юго-восточный 8-13, днем порывы 15-20 м/с. Температура воздуха ночью 13-15, днем 27-29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00240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октября,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октября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13881</TotalTime>
  <Words>630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3272</cp:revision>
  <cp:lastPrinted>2021-07-01T03:56:27Z</cp:lastPrinted>
  <dcterms:created xsi:type="dcterms:W3CDTF">2018-03-27T06:03:00Z</dcterms:created>
  <dcterms:modified xsi:type="dcterms:W3CDTF">2024-10-03T07:16:33Z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