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70" d="100"/>
          <a:sy n="70" d="100"/>
        </p:scale>
        <p:origin x="60" y="3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22133038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277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0000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9486741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39532"/>
            <a:ext cx="4759889" cy="185691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без осадков. Ветер северо-восточный 5-10 м/с. Температура воздуха ночью 1-3, днем 18-20 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северо-восточный,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восточный 3-8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-7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27331</TotalTime>
  <Words>594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4938</cp:revision>
  <cp:lastPrinted>2021-07-01T03:56:27Z</cp:lastPrinted>
  <dcterms:created xsi:type="dcterms:W3CDTF">2018-03-27T06:03:00Z</dcterms:created>
  <dcterms:modified xsi:type="dcterms:W3CDTF">2024-10-03T06:44:02Z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