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967040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 3-8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0-2, днем 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735960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04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37547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4961</cp:revision>
  <cp:lastPrinted>2021-02-03T11:37:00Z</cp:lastPrinted>
  <dcterms:created xsi:type="dcterms:W3CDTF">2018-03-27T06:03:00Z</dcterms:created>
  <dcterms:modified xsi:type="dcterms:W3CDTF">2024-10-03T08:58:44Z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