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464998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октября по 20 ч. 04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Малооблачно, без осадков. Ветер 3-8 м/с. Температура воздуха ночью 0-2 мороза, днем 16-18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по 08 ч. 05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2-4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006908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20475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3339</cp:revision>
  <cp:lastPrinted>2021-07-01T03:56:27Z</cp:lastPrinted>
  <dcterms:created xsi:type="dcterms:W3CDTF">2018-03-27T06:03:00Z</dcterms:created>
  <dcterms:modified xsi:type="dcterms:W3CDTF">2024-10-03T06:29:17Z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