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190" y="14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655742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ночью 0-2 мороза, днем 15-17 тепла.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северо-восточный 9-14 м/с. Температура воздуха ночью 5-7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96657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20175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4084</cp:revision>
  <cp:lastPrinted>2021-07-01T03:56:27Z</cp:lastPrinted>
  <dcterms:created xsi:type="dcterms:W3CDTF">2018-03-27T06:03:00Z</dcterms:created>
  <dcterms:modified xsi:type="dcterms:W3CDTF">2024-10-03T08:44:16Z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