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599762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2-4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мороза, днем  14-16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до 08 ч. 05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 0-2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715188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октября, ночью 05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35127</TotalTime>
  <Words>653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5681</cp:revision>
  <cp:lastPrinted>2021-11-30T05:55:24Z</cp:lastPrinted>
  <dcterms:created xsi:type="dcterms:W3CDTF">2018-03-27T06:03:00Z</dcterms:created>
  <dcterms:modified xsi:type="dcterms:W3CDTF">2024-10-03T06:38:54Z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