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471970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19731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күннің екінші жартысында жаңбыр, найзағай болады. Оңтүстік-шығыстан жел соғады, күші 8-13, күндіз екпіні 15-20 м/с. Ауа температурасы түнде 13-15, күндіз 27-29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13868</TotalTime>
  <Words>592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3388</cp:revision>
  <cp:lastPrinted>2021-07-01T03:56:27Z</cp:lastPrinted>
  <dcterms:created xsi:type="dcterms:W3CDTF">2018-03-27T06:03:00Z</dcterms:created>
  <dcterms:modified xsi:type="dcterms:W3CDTF">2024-10-03T07:16:48Z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