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106" d="100"/>
          <a:sy n="106" d="100"/>
        </p:scale>
        <p:origin x="1020" y="7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347512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82983" y="30127"/>
            <a:ext cx="4987925"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қазан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11-13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037" y="232100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көтеріңкі</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44078072"/>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20100</TotalTime>
  <Words>571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4111</cp:revision>
  <cp:lastPrinted>2021-07-01T03:56:27Z</cp:lastPrinted>
  <dcterms:created xsi:type="dcterms:W3CDTF">2018-03-27T06:03:00Z</dcterms:created>
  <dcterms:modified xsi:type="dcterms:W3CDTF">2024-10-03T08:42:54Z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