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035329"/>
              </p:ext>
            </p:extLst>
          </p:nvPr>
        </p:nvGraphicFramePr>
        <p:xfrm>
          <a:off x="307975" y="2401809"/>
          <a:ext cx="4465638" cy="23622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277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03 </a:t>
                      </a:r>
                      <a:r>
                        <a:rPr kumimoji="0" lang="kk-KZ"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қазан</a:t>
                      </a:r>
                      <a:endPar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34747" y="70991"/>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04 </a:t>
            </a:r>
            <a:r>
              <a:rPr lang="kk-KZ" altLang="ru-RU" sz="1200" b="1" dirty="0">
                <a:solidFill>
                  <a:prstClr val="black"/>
                </a:solidFill>
                <a:latin typeface="Times New Roman" panose="02020603050405020304" pitchFamily="18" charset="0"/>
                <a:cs typeface="Times New Roman" panose="02020603050405020304" pitchFamily="18" charset="0"/>
              </a:rPr>
              <a:t>қазан</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03 </a:t>
            </a:r>
            <a:r>
              <a:rPr lang="kk-KZ" altLang="ru-RU" sz="1200" b="1" dirty="0">
                <a:solidFill>
                  <a:prstClr val="black"/>
                </a:solidFill>
                <a:latin typeface="Times New Roman" panose="02020603050405020304" pitchFamily="18" charset="0"/>
                <a:cs typeface="Times New Roman" panose="02020603050405020304" pitchFamily="18" charset="0"/>
              </a:rPr>
              <a:t>қазан 2024 </a:t>
            </a:r>
            <a:r>
              <a:rPr lang="kk-KZ" altLang="ru-RU" sz="1200" b="1" dirty="0" smtClean="0">
                <a:solidFill>
                  <a:prstClr val="black"/>
                </a:solidFill>
                <a:latin typeface="Times New Roman" panose="02020603050405020304" pitchFamily="18" charset="0"/>
                <a:cs typeface="Times New Roman" panose="02020603050405020304" pitchFamily="18" charset="0"/>
              </a:rPr>
              <a:t>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04 </a:t>
            </a:r>
            <a:r>
              <a:rPr lang="kk-KZ" altLang="ru-RU" sz="1200" b="1" dirty="0" smtClean="0">
                <a:solidFill>
                  <a:prstClr val="black"/>
                </a:solidFill>
                <a:latin typeface="Times New Roman" panose="02020603050405020304" pitchFamily="18" charset="0"/>
                <a:cs typeface="Times New Roman" panose="02020603050405020304" pitchFamily="18" charset="0"/>
              </a:rPr>
              <a:t>қазан 2024 ж. сағ. 20-дейін</a:t>
            </a:r>
          </a:p>
          <a:p>
            <a:pPr algn="just"/>
            <a:r>
              <a:rPr lang="ru-RU" sz="1200" dirty="0" smtClean="0">
                <a:solidFill>
                  <a:prstClr val="black"/>
                </a:solidFill>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Оңтүстік-шығыстан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16-18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05 </a:t>
            </a:r>
            <a:r>
              <a:rPr lang="kk-KZ" sz="1200" b="1" dirty="0" smtClean="0">
                <a:solidFill>
                  <a:prstClr val="black"/>
                </a:solidFill>
                <a:latin typeface="Times New Roman" panose="02020603050405020304" pitchFamily="18" charset="0"/>
                <a:cs typeface="Times New Roman" panose="02020603050405020304" pitchFamily="18" charset="0"/>
              </a:rPr>
              <a:t>қазан</a:t>
            </a:r>
          </a:p>
          <a:p>
            <a:pPr algn="ctr"/>
            <a:r>
              <a:rPr lang="kk-KZ" sz="1200" b="1" dirty="0" smtClean="0">
                <a:solidFill>
                  <a:prstClr val="black"/>
                </a:solidFill>
                <a:latin typeface="Times New Roman" panose="02020603050405020304" pitchFamily="18" charset="0"/>
                <a:cs typeface="Times New Roman" panose="02020603050405020304" pitchFamily="18" charset="0"/>
              </a:rPr>
              <a:t>04 </a:t>
            </a:r>
            <a:r>
              <a:rPr lang="kk-KZ" sz="1200" b="1" dirty="0" smtClean="0">
                <a:solidFill>
                  <a:prstClr val="black"/>
                </a:solidFill>
                <a:latin typeface="Times New Roman" panose="02020603050405020304" pitchFamily="18" charset="0"/>
                <a:cs typeface="Times New Roman" panose="02020603050405020304" pitchFamily="18" charset="0"/>
              </a:rPr>
              <a:t>қазан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05 </a:t>
            </a:r>
            <a:r>
              <a:rPr lang="kk-KZ" sz="1200" b="1" dirty="0" smtClean="0">
                <a:solidFill>
                  <a:prstClr val="black"/>
                </a:solidFill>
                <a:latin typeface="Times New Roman" panose="02020603050405020304" pitchFamily="18" charset="0"/>
                <a:cs typeface="Times New Roman" panose="02020603050405020304" pitchFamily="18" charset="0"/>
              </a:rPr>
              <a:t>қазан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a:solidFill>
                  <a:prstClr val="black"/>
                </a:solidFill>
                <a:latin typeface="Times New Roman" panose="02020603050405020304" pitchFamily="18" charset="0"/>
                <a:cs typeface="Times New Roman" panose="02020603050405020304" pitchFamily="18" charset="0"/>
              </a:rPr>
              <a:t>Көшпелі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Шығыстан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7-12 м/с</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2-4 аяз болады</a:t>
            </a:r>
            <a:r>
              <a:rPr lang="kk-KZ" sz="1200" dirty="0">
                <a:solidFill>
                  <a:prstClr val="black"/>
                </a:solidFill>
                <a:latin typeface="Times New Roman" panose="02020603050405020304" pitchFamily="18" charset="0"/>
                <a:cs typeface="Times New Roman" panose="02020603050405020304" pitchFamily="18" charset="0"/>
              </a:rPr>
              <a:t>. </a:t>
            </a: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39372238"/>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912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182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57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0.285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98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244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a:t>
                      </a:r>
                      <a:r>
                        <a:rPr lang="ru-RU" sz="1100" b="0" i="0" u="none" strike="noStrike" dirty="0" smtClean="0">
                          <a:solidFill>
                            <a:srgbClr val="000000"/>
                          </a:solidFill>
                          <a:effectLst/>
                          <a:latin typeface="Calibri" panose="020F0502020204030204" pitchFamily="34" charset="0"/>
                        </a:rPr>
                        <a:t>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03 </a:t>
            </a:r>
            <a:r>
              <a:rPr lang="kk-KZ" altLang="ru-RU" sz="1200" b="1" dirty="0">
                <a:solidFill>
                  <a:prstClr val="black"/>
                </a:solidFill>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04,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05 </a:t>
            </a:r>
            <a:r>
              <a:rPr lang="ru-RU" sz="1200" dirty="0" err="1" smtClean="0">
                <a:solidFill>
                  <a:prstClr val="black"/>
                </a:solidFill>
                <a:latin typeface="Times New Roman" panose="02020603050405020304" pitchFamily="18" charset="0"/>
                <a:cs typeface="Times New Roman" panose="02020603050405020304" pitchFamily="18" charset="0"/>
              </a:rPr>
              <a:t>қазан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Э.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21112</TotalTime>
  <Words>578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4172</cp:revision>
  <cp:lastPrinted>2021-07-01T07:38:07Z</cp:lastPrinted>
  <dcterms:created xsi:type="dcterms:W3CDTF">2018-03-27T06:03:00Z</dcterms:created>
  <dcterms:modified xsi:type="dcterms:W3CDTF">2024-10-03T06:56:15Z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