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46" autoAdjust="0"/>
  </p:normalViewPr>
  <p:slideViewPr>
    <p:cSldViewPr>
      <p:cViewPr>
        <p:scale>
          <a:sx n="124" d="100"/>
          <a:sy n="124" d="100"/>
        </p:scale>
        <p:origin x="-1686" y="4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1583092"/>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277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103930717"/>
              </p:ext>
            </p:extLst>
          </p:nvPr>
        </p:nvGraphicFramePr>
        <p:xfrm>
          <a:off x="4953000" y="3933056"/>
          <a:ext cx="4697413" cy="259194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0,363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0,003</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623</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155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0,773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қазан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11533" y="45731"/>
            <a:ext cx="4824537"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қазанға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      Аздаған бұлтты, </a:t>
            </a:r>
            <a:r>
              <a:rPr lang="kk-KZ" sz="1200" kern="1400" dirty="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Солтүстік-шығыстан  </a:t>
            </a:r>
            <a:r>
              <a:rPr lang="kk-KZ" sz="1200" kern="1400" dirty="0">
                <a:solidFill>
                  <a:srgbClr val="000000"/>
                </a:solidFill>
                <a:latin typeface="Times New Roman"/>
                <a:ea typeface="Times New Roman"/>
              </a:rPr>
              <a:t>жел соғады, </a:t>
            </a:r>
            <a:r>
              <a:rPr lang="kk-KZ" sz="1200" kern="1400" dirty="0" smtClean="0">
                <a:solidFill>
                  <a:srgbClr val="000000"/>
                </a:solidFill>
                <a:latin typeface="Times New Roman"/>
                <a:ea typeface="Times New Roman"/>
              </a:rPr>
              <a:t>күші </a:t>
            </a:r>
            <a:r>
              <a:rPr lang="kk-KZ" sz="1200" kern="1400" dirty="0" smtClean="0">
                <a:solidFill>
                  <a:srgbClr val="000000"/>
                </a:solidFill>
                <a:latin typeface="Times New Roman"/>
                <a:ea typeface="Times New Roman"/>
              </a:rPr>
              <a:t>3-8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8-10,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22-24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just">
              <a:buFont typeface="Arial" pitchFamily="34" charset="0"/>
              <a:buNone/>
            </a:pPr>
            <a:endParaRPr lang="kk-KZ" sz="1200" kern="1400" dirty="0" smtClean="0">
              <a:solidFill>
                <a:srgbClr val="000000"/>
              </a:solidFill>
              <a:latin typeface="Times New Roman"/>
              <a:ea typeface="Times New Roman"/>
            </a:endParaRPr>
          </a:p>
          <a:p>
            <a:pPr algn="just">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Аздаған бұлтты, жауын-шашынсыз. </a:t>
            </a:r>
            <a:r>
              <a:rPr lang="kk-KZ" sz="1200" kern="1400" dirty="0" smtClean="0">
                <a:solidFill>
                  <a:srgbClr val="000000"/>
                </a:solidFill>
                <a:latin typeface="Times New Roman"/>
                <a:ea typeface="Times New Roman"/>
              </a:rPr>
              <a:t>Солтүстік-шығыстан </a:t>
            </a:r>
            <a:r>
              <a:rPr lang="kk-KZ" sz="1200" kern="1400" dirty="0" smtClean="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0-5</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м/с. Ауа температурасы </a:t>
            </a:r>
            <a:r>
              <a:rPr lang="kk-KZ" sz="1200" kern="1400" dirty="0" smtClean="0">
                <a:solidFill>
                  <a:srgbClr val="000000"/>
                </a:solidFill>
                <a:latin typeface="Times New Roman"/>
                <a:ea typeface="Times New Roman"/>
              </a:rPr>
              <a:t>8-10 </a:t>
            </a:r>
            <a:r>
              <a:rPr lang="kk-KZ" sz="1200" kern="1400" dirty="0" smtClean="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4714" y="2354055"/>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05 қазан 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23812</TotalTime>
  <Words>577</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3978</cp:revision>
  <cp:lastPrinted>2023-02-06T06:57:51Z</cp:lastPrinted>
  <dcterms:created xsi:type="dcterms:W3CDTF">2018-03-27T06:03:00Z</dcterms:created>
  <dcterms:modified xsi:type="dcterms:W3CDTF">2024-10-03T07:42:09Z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