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79693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277</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3634839"/>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18-20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05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3-8 </a:t>
            </a:r>
            <a:r>
              <a:rPr lang="kk-KZ" sz="1100" dirty="0">
                <a:latin typeface="Times New Roman" panose="02020603050405020304" pitchFamily="18" charset="0"/>
                <a:cs typeface="Times New Roman" panose="02020603050405020304" pitchFamily="18" charset="0"/>
              </a:rPr>
              <a:t>м/с.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27509</TotalTime>
  <Words>567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5335</cp:revision>
  <cp:lastPrinted>2021-07-01T03:56:27Z</cp:lastPrinted>
  <dcterms:created xsi:type="dcterms:W3CDTF">2018-03-27T06:03:00Z</dcterms:created>
  <dcterms:modified xsi:type="dcterms:W3CDTF">2024-10-03T06:44:04Z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