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5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3904795"/>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277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429836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033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1480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296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04 </a:t>
            </a:r>
            <a:r>
              <a:rPr lang="kk-KZ" altLang="ru-RU" sz="1100" b="1" dirty="0" smtClean="0">
                <a:latin typeface="Times New Roman" panose="02020603050405020304" pitchFamily="18" charset="0"/>
                <a:cs typeface="Times New Roman" panose="02020603050405020304" pitchFamily="18" charset="0"/>
              </a:rPr>
              <a:t>қазанға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4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солтүстіктен, солтүстік-батыстан,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12-14,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22-24 жылы</a:t>
            </a:r>
            <a:r>
              <a:rPr lang="kk-KZ" sz="1100" dirty="0" smtClean="0">
                <a:solidFill>
                  <a:prstClr val="black"/>
                </a:solidFill>
                <a:latin typeface="Times New Roman" pitchFamily="18" charset="0"/>
                <a:cs typeface="Times New Roman" pitchFamily="18" charset="0"/>
              </a:rPr>
              <a:t>.</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05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0</a:t>
            </a:r>
            <a:r>
              <a:rPr lang="en-US" sz="1100" b="1" dirty="0" smtClean="0">
                <a:solidFill>
                  <a:srgbClr val="000000"/>
                </a:solidFill>
                <a:latin typeface="Times New Roman" panose="02020603050405020304" pitchFamily="18" charset="0"/>
                <a:cs typeface="Times New Roman" panose="02020603050405020304" pitchFamily="18" charset="0"/>
              </a:rPr>
              <a:t>4</a:t>
            </a:r>
            <a:r>
              <a:rPr lang="kk-KZ" sz="1100" b="1" dirty="0" smtClean="0">
                <a:solidFill>
                  <a:srgbClr val="000000"/>
                </a:solidFill>
                <a:latin typeface="Times New Roman" panose="02020603050405020304" pitchFamily="18" charset="0"/>
                <a:cs typeface="Times New Roman" panose="02020603050405020304" pitchFamily="18" charset="0"/>
              </a:rPr>
              <a:t> қазан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0</a:t>
            </a:r>
            <a:r>
              <a:rPr lang="en-US"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10-12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29344</TotalTime>
  <Words>587</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3577</cp:revision>
  <cp:lastPrinted>2021-07-01T07:38:07Z</cp:lastPrinted>
  <dcterms:created xsi:type="dcterms:W3CDTF">2018-03-27T06:03:00Z</dcterms:created>
  <dcterms:modified xsi:type="dcterms:W3CDTF">2024-10-03T07:31:32Z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