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19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8924106"/>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8" y="117475"/>
            <a:ext cx="4824412"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қазан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05 қазанға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5-7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8490" y="2491351"/>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47136853"/>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Жайнакова З.Ж</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21837</TotalTime>
  <Words>607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4183</cp:revision>
  <cp:lastPrinted>2021-07-01T07:38:07Z</cp:lastPrinted>
  <dcterms:created xsi:type="dcterms:W3CDTF">2018-03-27T06:03:00Z</dcterms:created>
  <dcterms:modified xsi:type="dcterms:W3CDTF">2024-10-03T08:42:24Z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