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88555746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3589182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38</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0.076</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latin typeface="Times New Roman"/>
                        </a:rPr>
                        <a:t>4389</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latin typeface="Times New Roman"/>
                        </a:rPr>
                        <a:t>0.878</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latin typeface="Times New Roman"/>
                        </a:rPr>
                        <a:t>230</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latin typeface="Times New Roman"/>
                        </a:rPr>
                        <a:t>0.574</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04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15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қазанға </a:t>
            </a:r>
          </a:p>
          <a:p>
            <a:pPr indent="182563" algn="ctr"/>
            <a:r>
              <a:rPr lang="kk-KZ" altLang="ru-RU" sz="1200" b="1"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05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аздаған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05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14700</TotalTime>
  <Words>550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3255</cp:revision>
  <cp:lastPrinted>2021-07-01T07:38:07Z</cp:lastPrinted>
  <dcterms:created xsi:type="dcterms:W3CDTF">2018-03-27T06:03:00Z</dcterms:created>
  <dcterms:modified xsi:type="dcterms:W3CDTF">2024-10-03T07:34:50Z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