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6635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03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03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3204940"/>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kern="1400" dirty="0">
                <a:latin typeface="Times New Roman" panose="02020603050405020304" pitchFamily="18" charset="0"/>
                <a:cs typeface="Times New Roman" panose="02020603050405020304" pitchFamily="18" charset="0"/>
              </a:rPr>
              <a:t>04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03 қазан  с. 20-ден 04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100" dirty="0">
                <a:solidFill>
                  <a:prstClr val="black"/>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latin typeface="Times New Roman" panose="02020603050405020304" pitchFamily="18" charset="0"/>
                <a:ea typeface="Times New Roman" panose="02020603050405020304" pitchFamily="18" charset="0"/>
              </a:rPr>
              <a:t> жел соғады, күші 5-10 м/с. Ауа температурасы </a:t>
            </a:r>
            <a:r>
              <a:rPr lang="kk-KZ" sz="1100" kern="1400">
                <a:latin typeface="Times New Roman" panose="02020603050405020304" pitchFamily="18" charset="0"/>
                <a:ea typeface="Times New Roman" panose="02020603050405020304" pitchFamily="18" charset="0"/>
              </a:rPr>
              <a:t>түнде 2-4 </a:t>
            </a:r>
            <a:r>
              <a:rPr lang="kk-KZ" sz="1100" kern="1400" dirty="0">
                <a:latin typeface="Times New Roman" panose="02020603050405020304" pitchFamily="18" charset="0"/>
                <a:ea typeface="Times New Roman" panose="02020603050405020304" pitchFamily="18" charset="0"/>
              </a:rPr>
              <a:t>аяз, күндіз 14-16 жылы.</a:t>
            </a:r>
          </a:p>
          <a:p>
            <a:pPr algn="ctr"/>
            <a:r>
              <a:rPr lang="ru-RU" sz="1100" b="1" kern="1400" dirty="0">
                <a:latin typeface="Times New Roman" panose="02020603050405020304" pitchFamily="18" charset="0"/>
                <a:cs typeface="Times New Roman" panose="02020603050405020304" pitchFamily="18" charset="0"/>
              </a:rPr>
              <a:t>05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04 қазан с. 20-ден 05 қазан с. 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kern="14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Оңтүстік-батыстан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04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05 </a:t>
            </a:r>
            <a:r>
              <a:rPr lang="ru-RU" sz="1100" dirty="0" err="1">
                <a:solidFill>
                  <a:schemeClr val="tx1"/>
                </a:solidFill>
                <a:latin typeface="Times New Roman" panose="02020603050405020304" pitchFamily="18" charset="0"/>
                <a:cs typeface="Times New Roman" panose="02020603050405020304" pitchFamily="18" charset="0"/>
              </a:rPr>
              <a:t>қзазанда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көтеріңкі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100878" y="290882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32802</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5473</cp:revision>
  <cp:lastPrinted>2023-01-16T10:13:34Z</cp:lastPrinted>
  <dcterms:created xsi:type="dcterms:W3CDTF">2018-03-27T06:03:00Z</dcterms:created>
  <dcterms:modified xsi:type="dcterms:W3CDTF">2024-10-03T06:38:59Z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