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277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03 </a:t>
                      </a:r>
                      <a:r>
                        <a:rPr lang="kk-KZ" altLang="ru-RU" sz="1200" b="1" i="1" dirty="0">
                          <a:solidFill>
                            <a:srgbClr val="000000"/>
                          </a:solidFill>
                          <a:latin typeface="Times New Roman" pitchFamily="18" charset="0"/>
                          <a:cs typeface="Times New Roman" pitchFamily="18" charset="0"/>
                        </a:rPr>
                        <a:t>қазанға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03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30252357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04664"/>
            <a:ext cx="4608512" cy="1585049"/>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kk-KZ" altLang="ru-RU" sz="1050" b="1" dirty="0">
                <a:solidFill>
                  <a:srgbClr val="000000"/>
                </a:solidFill>
                <a:latin typeface="Times New Roman" pitchFamily="18" charset="0"/>
                <a:cs typeface="Times New Roman" pitchFamily="18" charset="0"/>
              </a:rPr>
              <a:t>04 қазанға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lvl="0"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03 </a:t>
            </a:r>
            <a:r>
              <a:rPr lang="ru-RU" sz="1050" b="1" dirty="0" err="1">
                <a:latin typeface="Times New Roman" pitchFamily="18" charset="0"/>
                <a:cs typeface="Times New Roman" pitchFamily="18" charset="0"/>
              </a:rPr>
              <a:t>қазанға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altLang="ru-RU" sz="1050" b="1" dirty="0">
                <a:solidFill>
                  <a:srgbClr val="000000"/>
                </a:solidFill>
                <a:latin typeface="Times New Roman" pitchFamily="18" charset="0"/>
                <a:cs typeface="Times New Roman" pitchFamily="18" charset="0"/>
              </a:rPr>
              <a:t>04 қазанға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Аздаған бұлтты, жауын-шашынсыз. Оңтүстік-батыстан жел соғады, түнде күші 2-7, күндіз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1-3 градус аяз, күндіз 14-16 градус жылы.</a:t>
            </a:r>
          </a:p>
          <a:p>
            <a:pPr algn="ctr"/>
            <a:r>
              <a:rPr lang="kk-KZ" altLang="ru-RU" sz="1050" b="1" dirty="0">
                <a:solidFill>
                  <a:srgbClr val="000000"/>
                </a:solidFill>
                <a:latin typeface="Times New Roman" pitchFamily="18" charset="0"/>
                <a:cs typeface="Times New Roman" pitchFamily="18" charset="0"/>
              </a:rPr>
              <a:t>05 қазанға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a:t>
            </a:r>
            <a:r>
              <a:rPr lang="ru-RU" altLang="ru-RU" sz="1050" b="1" dirty="0">
                <a:solidFill>
                  <a:srgbClr val="000000"/>
                </a:solidFill>
                <a:latin typeface="Times New Roman" pitchFamily="18" charset="0"/>
                <a:cs typeface="Times New Roman" pitchFamily="18" charset="0"/>
              </a:rPr>
              <a:t> </a:t>
            </a:r>
            <a:r>
              <a:rPr lang="kk-KZ" altLang="ru-RU" sz="1050" b="1" dirty="0">
                <a:solidFill>
                  <a:srgbClr val="000000"/>
                </a:solidFill>
                <a:latin typeface="Times New Roman" pitchFamily="18" charset="0"/>
                <a:cs typeface="Times New Roman" pitchFamily="18" charset="0"/>
              </a:rPr>
              <a:t>04 қазанға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altLang="ru-RU" sz="1050" b="1" dirty="0">
                <a:solidFill>
                  <a:srgbClr val="000000"/>
                </a:solidFill>
                <a:latin typeface="Times New Roman" pitchFamily="18" charset="0"/>
                <a:cs typeface="Times New Roman" pitchFamily="18" charset="0"/>
              </a:rPr>
              <a:t>05 қазанға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a:t>
            </a:r>
            <a:r>
              <a:rPr lang="kk-KZ" sz="1100" smtClean="0">
                <a:latin typeface="Times New Roman" pitchFamily="18" charset="0"/>
                <a:cs typeface="Times New Roman" pitchFamily="18" charset="0"/>
              </a:rPr>
              <a:t>Солтүстік-шығыстан </a:t>
            </a:r>
            <a:r>
              <a:rPr lang="kk-KZ" sz="1100" dirty="0">
                <a:latin typeface="Times New Roman" pitchFamily="18" charset="0"/>
                <a:cs typeface="Times New Roman" pitchFamily="18" charset="0"/>
              </a:rPr>
              <a:t>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1-3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769441"/>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anose="02020603050405020304" pitchFamily="18" charset="0"/>
                <a:cs typeface="Times New Roman" panose="02020603050405020304" pitchFamily="18" charset="0"/>
              </a:rPr>
              <a:t>2024 </a:t>
            </a:r>
            <a:r>
              <a:rPr lang="ru-RU" sz="1100" dirty="0" err="1">
                <a:solidFill>
                  <a:schemeClr val="tx1"/>
                </a:solidFill>
                <a:latin typeface="Times New Roman" panose="02020603050405020304" pitchFamily="18" charset="0"/>
                <a:cs typeface="Times New Roman" panose="02020603050405020304" pitchFamily="18" charset="0"/>
              </a:rPr>
              <a:t>жылдың </a:t>
            </a:r>
            <a:r>
              <a:rPr lang="ru-RU" sz="1100" dirty="0">
                <a:solidFill>
                  <a:schemeClr val="tx1"/>
                </a:solidFill>
                <a:latin typeface="Times New Roman" panose="02020603050405020304" pitchFamily="18" charset="0"/>
                <a:cs typeface="Times New Roman" panose="02020603050405020304" pitchFamily="18" charset="0"/>
              </a:rPr>
              <a:t>04</a:t>
            </a:r>
            <a:r>
              <a:rPr lang="kk-KZ" sz="1100" dirty="0">
                <a:solidFill>
                  <a:schemeClr val="tx1"/>
                </a:solidFill>
                <a:latin typeface="Times New Roman" pitchFamily="18" charset="0"/>
                <a:cs typeface="Times New Roman" pitchFamily="18" charset="0"/>
              </a:rPr>
              <a:t> қазанға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a:solidFill>
                  <a:schemeClr val="tx1"/>
                </a:solidFill>
                <a:latin typeface="Times New Roman" panose="02020603050405020304" pitchFamily="18" charset="0"/>
                <a:cs typeface="Times New Roman" panose="02020603050405020304" pitchFamily="18" charset="0"/>
              </a:rPr>
              <a:t>2024 </a:t>
            </a:r>
            <a:r>
              <a:rPr lang="ru-RU" sz="1100" dirty="0" err="1">
                <a:solidFill>
                  <a:schemeClr val="tx1"/>
                </a:solidFill>
                <a:latin typeface="Times New Roman" panose="02020603050405020304" pitchFamily="18" charset="0"/>
                <a:cs typeface="Times New Roman" panose="02020603050405020304" pitchFamily="18" charset="0"/>
              </a:rPr>
              <a:t>жылдың </a:t>
            </a:r>
            <a:r>
              <a:rPr lang="ru-RU" sz="1100" dirty="0">
                <a:solidFill>
                  <a:schemeClr val="tx1"/>
                </a:solidFill>
                <a:latin typeface="Times New Roman" panose="02020603050405020304" pitchFamily="18" charset="0"/>
                <a:cs typeface="Times New Roman" panose="02020603050405020304" pitchFamily="18" charset="0"/>
              </a:rPr>
              <a:t>04</a:t>
            </a:r>
            <a:r>
              <a:rPr lang="kk-KZ" sz="1100" dirty="0">
                <a:solidFill>
                  <a:schemeClr val="tx1"/>
                </a:solidFill>
                <a:latin typeface="Times New Roman" pitchFamily="18" charset="0"/>
                <a:cs typeface="Times New Roman" pitchFamily="18" charset="0"/>
              </a:rPr>
              <a:t> қазанға түнде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772416"/>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15502</TotalTime>
  <Words>551</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5285</cp:revision>
  <cp:lastPrinted>2021-07-01T03:56:27Z</cp:lastPrinted>
  <dcterms:created xsi:type="dcterms:W3CDTF">2018-03-27T06:03:00Z</dcterms:created>
  <dcterms:modified xsi:type="dcterms:W3CDTF">2024-10-03T07:39:43Z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