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19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01471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smtClean="0">
                <a:latin typeface="Times New Roman" pitchFamily="18" charset="0"/>
                <a:cs typeface="Times New Roman" pitchFamily="18" charset="0"/>
                <a:sym typeface="+mn-ea"/>
              </a:rPr>
              <a:t>Шығыстан, солтүстік-шығыстан </a:t>
            </a:r>
            <a:r>
              <a:rPr lang="kk-KZ" sz="1200" dirty="0" smtClean="0">
                <a:latin typeface="Times New Roman" pitchFamily="18" charset="0"/>
                <a:cs typeface="Times New Roman" pitchFamily="18" charset="0"/>
                <a:sym typeface="+mn-ea"/>
              </a:rPr>
              <a:t>жел соғады, күші </a:t>
            </a:r>
            <a:r>
              <a:rPr lang="kk-KZ" sz="1200" dirty="0" smtClean="0">
                <a:latin typeface="Times New Roman" pitchFamily="18" charset="0"/>
                <a:cs typeface="Times New Roman" pitchFamily="18" charset="0"/>
                <a:sym typeface="+mn-ea"/>
              </a:rPr>
              <a:t>9-14 м/с</a:t>
            </a:r>
            <a:r>
              <a:rPr lang="kk-KZ" sz="1200" dirty="0" smtClean="0">
                <a:latin typeface="Times New Roman" pitchFamily="18" charset="0"/>
                <a:cs typeface="Times New Roman" pitchFamily="18" charset="0"/>
                <a:sym typeface="+mn-ea"/>
              </a:rPr>
              <a:t>. Ауа температурасы түнде 7-9, күндіз </a:t>
            </a:r>
            <a:r>
              <a:rPr lang="kk-KZ" sz="1200" dirty="0" smtClean="0">
                <a:latin typeface="Times New Roman" pitchFamily="18" charset="0"/>
                <a:cs typeface="Times New Roman" pitchFamily="18" charset="0"/>
                <a:sym typeface="+mn-ea"/>
              </a:rPr>
              <a:t>17-19 градус </a:t>
            </a:r>
            <a:r>
              <a:rPr lang="kk-KZ" sz="1200" dirty="0" smtClean="0">
                <a:latin typeface="Times New Roman" pitchFamily="18" charset="0"/>
                <a:cs typeface="Times New Roman" pitchFamily="18" charset="0"/>
                <a:sym typeface="+mn-ea"/>
              </a:rPr>
              <a:t>жылы.</a:t>
            </a:r>
          </a:p>
          <a:p>
            <a:pPr algn="ctr"/>
            <a:r>
              <a:rPr lang="kk-KZ" altLang="ru-RU" sz="1200" b="1" dirty="0" smtClean="0">
                <a:latin typeface="Times New Roman" panose="02020603050405020304" pitchFamily="18" charset="0"/>
                <a:cs typeface="Times New Roman" panose="02020603050405020304" pitchFamily="18" charset="0"/>
              </a:rPr>
              <a:t>05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smtClean="0">
                <a:latin typeface="Times New Roman" pitchFamily="18" charset="0"/>
                <a:cs typeface="Times New Roman" pitchFamily="18" charset="0"/>
                <a:sym typeface="+mn-ea"/>
              </a:rPr>
              <a:t>Шығыстан</a:t>
            </a:r>
            <a:r>
              <a:rPr lang="kk-KZ" sz="1200" dirty="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соғатын жел солтүстік-батыстан </a:t>
            </a:r>
            <a:r>
              <a:rPr lang="kk-KZ" sz="1200" dirty="0" smtClean="0">
                <a:latin typeface="Times New Roman" pitchFamily="18" charset="0"/>
                <a:cs typeface="Times New Roman" pitchFamily="18" charset="0"/>
                <a:sym typeface="+mn-ea"/>
              </a:rPr>
              <a:t>жел </a:t>
            </a:r>
            <a:r>
              <a:rPr lang="kk-KZ" sz="1200" dirty="0" smtClean="0">
                <a:latin typeface="Times New Roman" pitchFamily="18" charset="0"/>
                <a:cs typeface="Times New Roman" pitchFamily="18" charset="0"/>
                <a:sym typeface="+mn-ea"/>
              </a:rPr>
              <a:t>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2-4 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6250635"/>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20695</TotalTime>
  <Words>506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4031</cp:revision>
  <cp:lastPrinted>2021-07-01T07:38:07Z</cp:lastPrinted>
  <dcterms:created xsi:type="dcterms:W3CDTF">2018-03-27T06:03:00Z</dcterms:created>
  <dcterms:modified xsi:type="dcterms:W3CDTF">2024-10-03T08:58:48Z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