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042" autoAdjust="0"/>
  </p:normalViewPr>
  <p:slideViewPr>
    <p:cSldViewPr showGuides="1">
      <p:cViewPr>
        <p:scale>
          <a:sx n="125" d="100"/>
          <a:sy n="125" d="100"/>
        </p:scale>
        <p:origin x="-156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3247803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небольшой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05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06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восточный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3666844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Д.М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21422</TotalTime>
  <Words>590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4098</cp:revision>
  <cp:lastPrinted>2021-07-01T03:56:27Z</cp:lastPrinted>
  <dcterms:created xsi:type="dcterms:W3CDTF">2018-03-27T06:03:00Z</dcterms:created>
  <dcterms:modified xsi:type="dcterms:W3CDTF">2024-10-04T06:50:26Z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