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3" d="100"/>
          <a:sy n="93" d="100"/>
        </p:scale>
        <p:origin x="108" y="17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63637528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октября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56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октября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endParaRPr 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октября по 20 ч. 05 октября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Малооблачно, без осадков. Ветер 3-8 м/с. Температура воздуха ночью 1-3 мороза, днем 18-20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sz="13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н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октября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октября по 08 ч. 06 октября 2024 г.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3-8 м/с. Температура воздуха 0-2 тепла.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417723"/>
            <a:ext cx="4917661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04 октября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3817656"/>
              </p:ext>
            </p:extLst>
          </p:nvPr>
        </p:nvGraphicFramePr>
        <p:xfrm>
          <a:off x="5086348" y="4392729"/>
          <a:ext cx="4691064" cy="21041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086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438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97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0.404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155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0.487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Гончарова Л.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20480</TotalTime>
  <Words>609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3340</cp:revision>
  <cp:lastPrinted>2021-07-01T03:56:27Z</cp:lastPrinted>
  <dcterms:created xsi:type="dcterms:W3CDTF">2018-03-27T06:03:00Z</dcterms:created>
  <dcterms:modified xsi:type="dcterms:W3CDTF">2024-10-04T06:32:26Z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