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444" y="2555081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октября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2-7 </a:t>
            </a:r>
            <a:r>
              <a:rPr lang="kk-KZ" dirty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10-12, днем 23-25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908765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22162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5105</cp:revision>
  <cp:lastPrinted>2021-07-01T09:11:30Z</cp:lastPrinted>
  <dcterms:created xsi:type="dcterms:W3CDTF">2018-03-27T06:03:00Z</dcterms:created>
  <dcterms:modified xsi:type="dcterms:W3CDTF">2024-10-04T07:05:39Z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