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56812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0-2 мороза, днем  16-18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до 08 ч. 06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1-3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518267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октября, ночью 06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35142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5685</cp:revision>
  <cp:lastPrinted>2021-11-30T05:55:24Z</cp:lastPrinted>
  <dcterms:created xsi:type="dcterms:W3CDTF">2018-03-27T06:03:00Z</dcterms:created>
  <dcterms:modified xsi:type="dcterms:W3CDTF">2024-10-04T07:12:21Z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