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1080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22748226"/>
              </p:ext>
            </p:extLst>
          </p:nvPr>
        </p:nvGraphicFramePr>
        <p:xfrm>
          <a:off x="307975" y="2588895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4137" y="130152"/>
            <a:ext cx="4813416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Ветер восточный, юго-восточный 1-6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м/с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" sz="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 до 08 ч. 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тепла.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0319" y="2078543"/>
            <a:ext cx="4761493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5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 2024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4979562" y="3152001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НМУ 2 степени.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0525917"/>
              </p:ext>
            </p:extLst>
          </p:nvPr>
        </p:nvGraphicFramePr>
        <p:xfrm>
          <a:off x="5010029" y="3840873"/>
          <a:ext cx="4680168" cy="253551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7999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2245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4,490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1293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0,259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0,259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1,625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005064"/>
            <a:ext cx="4808536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Широкая, 44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Абдрахманова Н.Е.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Эрнст Л.В. 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25289</TotalTime>
  <Words>699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4248</cp:revision>
  <cp:lastPrinted>2021-10-18T15:52:53Z</cp:lastPrinted>
  <dcterms:created xsi:type="dcterms:W3CDTF">2018-03-27T06:03:00Z</dcterms:created>
  <dcterms:modified xsi:type="dcterms:W3CDTF">2024-10-04T07:47:22Z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