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338867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802104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 переходом на северо-западный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27085</TotalTime>
  <Words>600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3537</cp:revision>
  <cp:lastPrinted>2021-10-15T03:50:29Z</cp:lastPrinted>
  <dcterms:created xsi:type="dcterms:W3CDTF">2018-03-27T06:03:00Z</dcterms:created>
  <dcterms:modified xsi:type="dcterms:W3CDTF">2024-10-04T07:00:56Z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