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0624384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5821328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временами дождь, гроза. Ветер юго-западный 8-13, порывы 15-20 м/с. Температура воздуха ночью 13-15, днем 21-23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октября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дождь, гроза. Ветер юго-западный 8-13,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октября,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октября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13869</TotalTime>
  <Words>627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3273</cp:revision>
  <cp:lastPrinted>2021-07-01T03:56:27Z</cp:lastPrinted>
  <dcterms:created xsi:type="dcterms:W3CDTF">2018-03-27T06:03:00Z</dcterms:created>
  <dcterms:modified xsi:type="dcterms:W3CDTF">2024-10-04T07:20:14Z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