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494826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233451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smtClean="0">
                          <a:solidFill>
                            <a:srgbClr val="000000"/>
                          </a:solidFill>
                          <a:effectLst/>
                          <a:latin typeface="Calibri" panose="020F0502020204030204" pitchFamily="34" charset="0"/>
                        </a:rPr>
                        <a:t>048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солтүстік-батысқа ауыспалы күші 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жылы.</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29351</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3579</cp:revision>
  <cp:lastPrinted>2021-07-01T07:38:07Z</cp:lastPrinted>
  <dcterms:created xsi:type="dcterms:W3CDTF">2018-03-27T06:03:00Z</dcterms:created>
  <dcterms:modified xsi:type="dcterms:W3CDTF">2024-10-04T06:59:21Z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