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2293588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278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восточный, юго-восточный 7-12 м/с. Температура воздуха ночью 5-7, днем 16-18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на 06 октября 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. Ветер 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5-7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1589121"/>
              </p:ext>
            </p:extLst>
          </p:nvPr>
        </p:nvGraphicFramePr>
        <p:xfrm>
          <a:off x="4986306" y="4437112"/>
          <a:ext cx="4759297" cy="1818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143</TotalTime>
  <Words>548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37</cp:revision>
  <cp:lastPrinted>2021-07-01T03:56:27Z</cp:lastPrinted>
  <dcterms:created xsi:type="dcterms:W3CDTF">2024-09-22T07:48:17Z</dcterms:created>
  <dcterms:modified xsi:type="dcterms:W3CDTF">2024-10-04T06:53:55Z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